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  <a:srgbClr val="85DFFF"/>
    <a:srgbClr val="FFFB29"/>
    <a:srgbClr val="98F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úcio Lima" userId="c5e50eed2604e7b7" providerId="LiveId" clId="{0C2D8E0E-5BAF-456E-ABB8-EF936D042223}"/>
    <pc:docChg chg="custSel modSld modMainMaster">
      <pc:chgData name="Lúcio Lima" userId="c5e50eed2604e7b7" providerId="LiveId" clId="{0C2D8E0E-5BAF-456E-ABB8-EF936D042223}" dt="2022-12-26T23:39:00.554" v="161" actId="13926"/>
      <pc:docMkLst>
        <pc:docMk/>
      </pc:docMkLst>
      <pc:sldChg chg="modSp mod">
        <pc:chgData name="Lúcio Lima" userId="c5e50eed2604e7b7" providerId="LiveId" clId="{0C2D8E0E-5BAF-456E-ABB8-EF936D042223}" dt="2022-12-26T23:39:00.554" v="161" actId="13926"/>
        <pc:sldMkLst>
          <pc:docMk/>
          <pc:sldMk cId="1680141617" sldId="257"/>
        </pc:sldMkLst>
        <pc:spChg chg="mod">
          <ac:chgData name="Lúcio Lima" userId="c5e50eed2604e7b7" providerId="LiveId" clId="{0C2D8E0E-5BAF-456E-ABB8-EF936D042223}" dt="2022-12-26T23:39:00.554" v="161" actId="13926"/>
          <ac:spMkLst>
            <pc:docMk/>
            <pc:sldMk cId="1680141617" sldId="257"/>
            <ac:spMk id="11" creationId="{1BA5EC62-4E97-4D9F-B0CD-913C78DDF872}"/>
          </ac:spMkLst>
        </pc:spChg>
      </pc:sldChg>
      <pc:sldMasterChg chg="addSp delSp modSp mod modSldLayout">
        <pc:chgData name="Lúcio Lima" userId="c5e50eed2604e7b7" providerId="LiveId" clId="{0C2D8E0E-5BAF-456E-ABB8-EF936D042223}" dt="2022-12-26T22:21:51.175" v="156" actId="478"/>
        <pc:sldMasterMkLst>
          <pc:docMk/>
          <pc:sldMasterMk cId="685250534" sldId="2147483648"/>
        </pc:sldMasterMkLst>
        <pc:spChg chg="mod">
          <ac:chgData name="Lúcio Lima" userId="c5e50eed2604e7b7" providerId="LiveId" clId="{0C2D8E0E-5BAF-456E-ABB8-EF936D042223}" dt="2022-12-26T22:15:49.371" v="4" actId="1076"/>
          <ac:spMkLst>
            <pc:docMk/>
            <pc:sldMasterMk cId="685250534" sldId="2147483648"/>
            <ac:spMk id="3" creationId="{5D8815C7-6395-4EFD-8378-7989725BD6B0}"/>
          </ac:spMkLst>
        </pc:spChg>
        <pc:spChg chg="add mod">
          <ac:chgData name="Lúcio Lima" userId="c5e50eed2604e7b7" providerId="LiveId" clId="{0C2D8E0E-5BAF-456E-ABB8-EF936D042223}" dt="2022-12-26T22:17:21.539" v="104" actId="207"/>
          <ac:spMkLst>
            <pc:docMk/>
            <pc:sldMasterMk cId="685250534" sldId="2147483648"/>
            <ac:spMk id="7" creationId="{4DC2D1E9-8B36-ED2E-A635-C53EF3BDE809}"/>
          </ac:spMkLst>
        </pc:spChg>
        <pc:spChg chg="del mod ord">
          <ac:chgData name="Lúcio Lima" userId="c5e50eed2604e7b7" providerId="LiveId" clId="{0C2D8E0E-5BAF-456E-ABB8-EF936D042223}" dt="2022-12-26T22:15:43.302" v="3" actId="478"/>
          <ac:spMkLst>
            <pc:docMk/>
            <pc:sldMasterMk cId="685250534" sldId="2147483648"/>
            <ac:spMk id="11" creationId="{63609588-ED89-7AE7-17F8-A68838A23FA6}"/>
          </ac:spMkLst>
        </pc:spChg>
        <pc:spChg chg="del">
          <ac:chgData name="Lúcio Lima" userId="c5e50eed2604e7b7" providerId="LiveId" clId="{0C2D8E0E-5BAF-456E-ABB8-EF936D042223}" dt="2022-12-26T22:21:37.363" v="153" actId="478"/>
          <ac:spMkLst>
            <pc:docMk/>
            <pc:sldMasterMk cId="685250534" sldId="2147483648"/>
            <ac:spMk id="41" creationId="{690EE5BF-A271-82D6-FB46-3E86E2E6555A}"/>
          </ac:spMkLst>
        </pc:spChg>
        <pc:spChg chg="mod">
          <ac:chgData name="Lúcio Lima" userId="c5e50eed2604e7b7" providerId="LiveId" clId="{0C2D8E0E-5BAF-456E-ABB8-EF936D042223}" dt="2022-12-26T22:21:35.391" v="152" actId="1076"/>
          <ac:spMkLst>
            <pc:docMk/>
            <pc:sldMasterMk cId="685250534" sldId="2147483648"/>
            <ac:spMk id="44" creationId="{93A319C8-FEDA-10A3-7BE6-AF6571E58504}"/>
          </ac:spMkLst>
        </pc:spChg>
        <pc:picChg chg="del">
          <ac:chgData name="Lúcio Lima" userId="c5e50eed2604e7b7" providerId="LiveId" clId="{0C2D8E0E-5BAF-456E-ABB8-EF936D042223}" dt="2022-12-26T22:19:39.713" v="126" actId="478"/>
          <ac:picMkLst>
            <pc:docMk/>
            <pc:sldMasterMk cId="685250534" sldId="2147483648"/>
            <ac:picMk id="9" creationId="{0AA0A18B-2802-7E31-1BCC-52A6D5EB3DC5}"/>
          </ac:picMkLst>
        </pc:picChg>
        <pc:picChg chg="add mod">
          <ac:chgData name="Lúcio Lima" userId="c5e50eed2604e7b7" providerId="LiveId" clId="{0C2D8E0E-5BAF-456E-ABB8-EF936D042223}" dt="2022-12-26T22:21:32.480" v="151" actId="1076"/>
          <ac:picMkLst>
            <pc:docMk/>
            <pc:sldMasterMk cId="685250534" sldId="2147483648"/>
            <ac:picMk id="10" creationId="{D76E3BDF-0B90-8A4A-556E-76F89352DAC0}"/>
          </ac:picMkLst>
        </pc:picChg>
        <pc:picChg chg="del">
          <ac:chgData name="Lúcio Lima" userId="c5e50eed2604e7b7" providerId="LiveId" clId="{0C2D8E0E-5BAF-456E-ABB8-EF936D042223}" dt="2022-12-26T22:19:38.659" v="125" actId="478"/>
          <ac:picMkLst>
            <pc:docMk/>
            <pc:sldMasterMk cId="685250534" sldId="2147483648"/>
            <ac:picMk id="42" creationId="{75372DFC-58F6-93C5-799F-245791B2A124}"/>
          </ac:picMkLst>
        </pc:picChg>
        <pc:picChg chg="del">
          <ac:chgData name="Lúcio Lima" userId="c5e50eed2604e7b7" providerId="LiveId" clId="{0C2D8E0E-5BAF-456E-ABB8-EF936D042223}" dt="2022-12-26T22:19:38.225" v="124" actId="478"/>
          <ac:picMkLst>
            <pc:docMk/>
            <pc:sldMasterMk cId="685250534" sldId="2147483648"/>
            <ac:picMk id="43" creationId="{114268D6-E236-D58B-3300-2736524B882F}"/>
          </ac:picMkLst>
        </pc:picChg>
        <pc:sldLayoutChg chg="addSp delSp modSp mod">
          <pc:chgData name="Lúcio Lima" userId="c5e50eed2604e7b7" providerId="LiveId" clId="{0C2D8E0E-5BAF-456E-ABB8-EF936D042223}" dt="2022-12-26T22:21:51.175" v="156" actId="478"/>
          <pc:sldLayoutMkLst>
            <pc:docMk/>
            <pc:sldMasterMk cId="685250534" sldId="2147483648"/>
            <pc:sldLayoutMk cId="2046839348" sldId="2147483649"/>
          </pc:sldLayoutMkLst>
          <pc:spChg chg="mod">
            <ac:chgData name="Lúcio Lima" userId="c5e50eed2604e7b7" providerId="LiveId" clId="{0C2D8E0E-5BAF-456E-ABB8-EF936D042223}" dt="2022-12-26T22:18:55.724" v="119" actId="1076"/>
            <ac:spMkLst>
              <pc:docMk/>
              <pc:sldMasterMk cId="685250534" sldId="2147483648"/>
              <pc:sldLayoutMk cId="2046839348" sldId="2147483649"/>
              <ac:spMk id="2" creationId="{ECEA39F7-4894-4C9A-8509-719BA44D5A1E}"/>
            </ac:spMkLst>
          </pc:spChg>
          <pc:spChg chg="mod">
            <ac:chgData name="Lúcio Lima" userId="c5e50eed2604e7b7" providerId="LiveId" clId="{0C2D8E0E-5BAF-456E-ABB8-EF936D042223}" dt="2022-12-26T22:18:56.887" v="120" actId="1076"/>
            <ac:spMkLst>
              <pc:docMk/>
              <pc:sldMasterMk cId="685250534" sldId="2147483648"/>
              <pc:sldLayoutMk cId="2046839348" sldId="2147483649"/>
              <ac:spMk id="3" creationId="{C70EE647-474D-4FBE-A367-80795C6247F8}"/>
            </ac:spMkLst>
          </pc:spChg>
          <pc:spChg chg="add mod">
            <ac:chgData name="Lúcio Lima" userId="c5e50eed2604e7b7" providerId="LiveId" clId="{0C2D8E0E-5BAF-456E-ABB8-EF936D042223}" dt="2022-12-26T22:21:48.210" v="155"/>
            <ac:spMkLst>
              <pc:docMk/>
              <pc:sldMasterMk cId="685250534" sldId="2147483648"/>
              <pc:sldLayoutMk cId="2046839348" sldId="2147483649"/>
              <ac:spMk id="10" creationId="{CA4AF837-1316-F59A-21CD-3C5D0A1B7F8E}"/>
            </ac:spMkLst>
          </pc:spChg>
          <pc:spChg chg="del">
            <ac:chgData name="Lúcio Lima" userId="c5e50eed2604e7b7" providerId="LiveId" clId="{0C2D8E0E-5BAF-456E-ABB8-EF936D042223}" dt="2022-12-26T22:21:51.175" v="156" actId="478"/>
            <ac:spMkLst>
              <pc:docMk/>
              <pc:sldMasterMk cId="685250534" sldId="2147483648"/>
              <pc:sldLayoutMk cId="2046839348" sldId="2147483649"/>
              <ac:spMk id="34" creationId="{9B2DBD20-5BF7-421C-A49B-527FCB0E6080}"/>
            </ac:spMkLst>
          </pc:spChg>
          <pc:spChg chg="del">
            <ac:chgData name="Lúcio Lima" userId="c5e50eed2604e7b7" providerId="LiveId" clId="{0C2D8E0E-5BAF-456E-ABB8-EF936D042223}" dt="2022-12-26T22:21:46.901" v="154" actId="478"/>
            <ac:spMkLst>
              <pc:docMk/>
              <pc:sldMasterMk cId="685250534" sldId="2147483648"/>
              <pc:sldLayoutMk cId="2046839348" sldId="2147483649"/>
              <ac:spMk id="42" creationId="{88B790AB-44CC-4200-8705-B39E587257E2}"/>
            </ac:spMkLst>
          </pc:spChg>
          <pc:picChg chg="del">
            <ac:chgData name="Lúcio Lima" userId="c5e50eed2604e7b7" providerId="LiveId" clId="{0C2D8E0E-5BAF-456E-ABB8-EF936D042223}" dt="2022-12-26T22:18:12.884" v="105" actId="478"/>
            <ac:picMkLst>
              <pc:docMk/>
              <pc:sldMasterMk cId="685250534" sldId="2147483648"/>
              <pc:sldLayoutMk cId="2046839348" sldId="2147483649"/>
              <ac:picMk id="8" creationId="{58FEF1F2-2621-5E5C-9528-E0911C797D36}"/>
            </ac:picMkLst>
          </pc:picChg>
          <pc:picChg chg="add mod">
            <ac:chgData name="Lúcio Lima" userId="c5e50eed2604e7b7" providerId="LiveId" clId="{0C2D8E0E-5BAF-456E-ABB8-EF936D042223}" dt="2022-12-26T22:18:53.304" v="118" actId="1076"/>
            <ac:picMkLst>
              <pc:docMk/>
              <pc:sldMasterMk cId="685250534" sldId="2147483648"/>
              <pc:sldLayoutMk cId="2046839348" sldId="2147483649"/>
              <ac:picMk id="9" creationId="{35547897-DAB2-120F-B8B1-F4EA56B6DE5E}"/>
            </ac:picMkLst>
          </pc:picChg>
          <pc:picChg chg="add mod">
            <ac:chgData name="Lúcio Lima" userId="c5e50eed2604e7b7" providerId="LiveId" clId="{0C2D8E0E-5BAF-456E-ABB8-EF936D042223}" dt="2022-12-26T22:21:48.210" v="155"/>
            <ac:picMkLst>
              <pc:docMk/>
              <pc:sldMasterMk cId="685250534" sldId="2147483648"/>
              <pc:sldLayoutMk cId="2046839348" sldId="2147483649"/>
              <ac:picMk id="11" creationId="{EAC09FE9-AC8E-5908-9FCA-63A959E0C30D}"/>
            </ac:picMkLst>
          </pc:picChg>
          <pc:picChg chg="del">
            <ac:chgData name="Lúcio Lima" userId="c5e50eed2604e7b7" providerId="LiveId" clId="{0C2D8E0E-5BAF-456E-ABB8-EF936D042223}" dt="2022-12-26T22:19:33.027" v="123" actId="478"/>
            <ac:picMkLst>
              <pc:docMk/>
              <pc:sldMasterMk cId="685250534" sldId="2147483648"/>
              <pc:sldLayoutMk cId="2046839348" sldId="2147483649"/>
              <ac:picMk id="15" creationId="{99A21A89-29BA-720F-C36C-430A469BC4DF}"/>
            </ac:picMkLst>
          </pc:picChg>
          <pc:picChg chg="del">
            <ac:chgData name="Lúcio Lima" userId="c5e50eed2604e7b7" providerId="LiveId" clId="{0C2D8E0E-5BAF-456E-ABB8-EF936D042223}" dt="2022-12-26T22:19:30.580" v="121" actId="478"/>
            <ac:picMkLst>
              <pc:docMk/>
              <pc:sldMasterMk cId="685250534" sldId="2147483648"/>
              <pc:sldLayoutMk cId="2046839348" sldId="2147483649"/>
              <ac:picMk id="36" creationId="{B3440612-8FCB-4F35-A84C-F714E5BA56F8}"/>
            </ac:picMkLst>
          </pc:picChg>
          <pc:picChg chg="del">
            <ac:chgData name="Lúcio Lima" userId="c5e50eed2604e7b7" providerId="LiveId" clId="{0C2D8E0E-5BAF-456E-ABB8-EF936D042223}" dt="2022-12-26T22:19:31.732" v="122" actId="478"/>
            <ac:picMkLst>
              <pc:docMk/>
              <pc:sldMasterMk cId="685250534" sldId="2147483648"/>
              <pc:sldLayoutMk cId="2046839348" sldId="2147483649"/>
              <ac:picMk id="40" creationId="{A03AB6A2-9CB0-4310-8C22-FE249405CDB2}"/>
            </ac:picMkLst>
          </pc:picChg>
        </pc:sldLayoutChg>
      </pc:sldMasterChg>
    </pc:docChg>
  </pc:docChgLst>
  <pc:docChgLst>
    <pc:chgData name="Cleydson Breno Santos" userId="3f99acf3b2698374" providerId="LiveId" clId="{A298FEF6-BFA7-47A6-9004-71C1BDE4676D}"/>
    <pc:docChg chg="undo custSel delSld modSld modMainMaster">
      <pc:chgData name="Cleydson Breno Santos" userId="3f99acf3b2698374" providerId="LiveId" clId="{A298FEF6-BFA7-47A6-9004-71C1BDE4676D}" dt="2023-01-06T20:19:18.198" v="172" actId="1035"/>
      <pc:docMkLst>
        <pc:docMk/>
      </pc:docMkLst>
      <pc:sldChg chg="modSp mod">
        <pc:chgData name="Cleydson Breno Santos" userId="3f99acf3b2698374" providerId="LiveId" clId="{A298FEF6-BFA7-47A6-9004-71C1BDE4676D}" dt="2023-01-06T20:19:18.198" v="172" actId="1035"/>
        <pc:sldMkLst>
          <pc:docMk/>
          <pc:sldMk cId="1680141617" sldId="257"/>
        </pc:sldMkLst>
        <pc:spChg chg="mod">
          <ac:chgData name="Cleydson Breno Santos" userId="3f99acf3b2698374" providerId="LiveId" clId="{A298FEF6-BFA7-47A6-9004-71C1BDE4676D}" dt="2023-01-06T20:19:07.734" v="153" actId="20577"/>
          <ac:spMkLst>
            <pc:docMk/>
            <pc:sldMk cId="1680141617" sldId="257"/>
            <ac:spMk id="10" creationId="{4DA6D129-D951-4917-9838-01843D889985}"/>
          </ac:spMkLst>
        </pc:spChg>
        <pc:spChg chg="mod">
          <ac:chgData name="Cleydson Breno Santos" userId="3f99acf3b2698374" providerId="LiveId" clId="{A298FEF6-BFA7-47A6-9004-71C1BDE4676D}" dt="2023-01-06T20:19:18.198" v="172" actId="1035"/>
          <ac:spMkLst>
            <pc:docMk/>
            <pc:sldMk cId="1680141617" sldId="257"/>
            <ac:spMk id="11" creationId="{1BA5EC62-4E97-4D9F-B0CD-913C78DDF872}"/>
          </ac:spMkLst>
        </pc:spChg>
      </pc:sldChg>
      <pc:sldChg chg="del">
        <pc:chgData name="Cleydson Breno Santos" userId="3f99acf3b2698374" providerId="LiveId" clId="{A298FEF6-BFA7-47A6-9004-71C1BDE4676D}" dt="2023-01-06T20:14:05.839" v="18" actId="47"/>
        <pc:sldMkLst>
          <pc:docMk/>
          <pc:sldMk cId="240491590" sldId="258"/>
        </pc:sldMkLst>
      </pc:sldChg>
      <pc:sldChg chg="del">
        <pc:chgData name="Cleydson Breno Santos" userId="3f99acf3b2698374" providerId="LiveId" clId="{A298FEF6-BFA7-47A6-9004-71C1BDE4676D}" dt="2023-01-06T20:14:12.973" v="20" actId="47"/>
        <pc:sldMkLst>
          <pc:docMk/>
          <pc:sldMk cId="478912237" sldId="259"/>
        </pc:sldMkLst>
      </pc:sldChg>
      <pc:sldChg chg="del">
        <pc:chgData name="Cleydson Breno Santos" userId="3f99acf3b2698374" providerId="LiveId" clId="{A298FEF6-BFA7-47A6-9004-71C1BDE4676D}" dt="2023-01-06T20:14:09.693" v="19" actId="47"/>
        <pc:sldMkLst>
          <pc:docMk/>
          <pc:sldMk cId="3713931482" sldId="260"/>
        </pc:sldMkLst>
      </pc:sldChg>
      <pc:sldMasterChg chg="modSldLayout">
        <pc:chgData name="Cleydson Breno Santos" userId="3f99acf3b2698374" providerId="LiveId" clId="{A298FEF6-BFA7-47A6-9004-71C1BDE4676D}" dt="2023-01-06T20:17:19.184" v="122" actId="1076"/>
        <pc:sldMasterMkLst>
          <pc:docMk/>
          <pc:sldMasterMk cId="685250534" sldId="2147483648"/>
        </pc:sldMasterMkLst>
        <pc:sldLayoutChg chg="modSp mod">
          <pc:chgData name="Cleydson Breno Santos" userId="3f99acf3b2698374" providerId="LiveId" clId="{A298FEF6-BFA7-47A6-9004-71C1BDE4676D}" dt="2023-01-06T20:12:38.832" v="10" actId="6549"/>
          <pc:sldLayoutMkLst>
            <pc:docMk/>
            <pc:sldMasterMk cId="685250534" sldId="2147483648"/>
            <pc:sldLayoutMk cId="2046839348" sldId="2147483649"/>
          </pc:sldLayoutMkLst>
          <pc:spChg chg="mod">
            <ac:chgData name="Cleydson Breno Santos" userId="3f99acf3b2698374" providerId="LiveId" clId="{A298FEF6-BFA7-47A6-9004-71C1BDE4676D}" dt="2023-01-06T20:12:38.832" v="10" actId="6549"/>
            <ac:spMkLst>
              <pc:docMk/>
              <pc:sldMasterMk cId="685250534" sldId="2147483648"/>
              <pc:sldLayoutMk cId="2046839348" sldId="2147483649"/>
              <ac:spMk id="10" creationId="{CA4AF837-1316-F59A-21CD-3C5D0A1B7F8E}"/>
            </ac:spMkLst>
          </pc:spChg>
        </pc:sldLayoutChg>
        <pc:sldLayoutChg chg="modSp mod">
          <pc:chgData name="Cleydson Breno Santos" userId="3f99acf3b2698374" providerId="LiveId" clId="{A298FEF6-BFA7-47A6-9004-71C1BDE4676D}" dt="2023-01-06T20:17:19.184" v="122" actId="1076"/>
          <pc:sldLayoutMkLst>
            <pc:docMk/>
            <pc:sldMasterMk cId="685250534" sldId="2147483648"/>
            <pc:sldLayoutMk cId="1440692706" sldId="2147483650"/>
          </pc:sldLayoutMkLst>
          <pc:spChg chg="mod">
            <ac:chgData name="Cleydson Breno Santos" userId="3f99acf3b2698374" providerId="LiveId" clId="{A298FEF6-BFA7-47A6-9004-71C1BDE4676D}" dt="2023-01-06T20:17:19.184" v="122" actId="1076"/>
            <ac:spMkLst>
              <pc:docMk/>
              <pc:sldMasterMk cId="685250534" sldId="2147483648"/>
              <pc:sldLayoutMk cId="1440692706" sldId="2147483650"/>
              <ac:spMk id="4" creationId="{66F1E393-04A8-4B83-8674-C117DCBE009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C839BBC-AB57-45D9-A84C-8504445505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47E267-1351-4AAE-BE1E-9E44CA793C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1DABC-FAB4-4C86-AF1A-5D8C9D8FB418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7DD98A-565E-407E-A1D7-CF79842F46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8DDD0E3-169F-4819-ADF5-B463B2CB85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8AC3C-DC6D-49AA-A018-0EE171386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162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A39F7-4894-4C9A-8509-719BA44D5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338" y="2957702"/>
            <a:ext cx="9144000" cy="724568"/>
          </a:xfrm>
        </p:spPr>
        <p:txBody>
          <a:bodyPr anchor="b">
            <a:normAutofit/>
          </a:bodyPr>
          <a:lstStyle>
            <a:lvl1pPr algn="ctr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0EE647-474D-4FBE-A367-80795C624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338" y="4102271"/>
            <a:ext cx="9144000" cy="91704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D88F0E-AD40-473C-99EE-481A3FA4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6E6D6E-D928-4C7C-869F-21C6BBC1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EC3B9E-3BA8-4B46-9D74-82CA2414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 descr="Logotipo, nome da empresa&#10;&#10;Descrição gerada automaticamente">
            <a:extLst>
              <a:ext uri="{FF2B5EF4-FFF2-40B4-BE49-F238E27FC236}">
                <a16:creationId xmlns:a16="http://schemas.microsoft.com/office/drawing/2014/main" id="{35547897-DAB2-120F-B8B1-F4EA56B6D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630" y="0"/>
            <a:ext cx="3634740" cy="276580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A4AF837-1316-F59A-21CD-3C5D0A1B7F8E}"/>
              </a:ext>
            </a:extLst>
          </p:cNvPr>
          <p:cNvSpPr txBox="1"/>
          <p:nvPr userDrawn="1"/>
        </p:nvSpPr>
        <p:spPr>
          <a:xfrm>
            <a:off x="0" y="5805341"/>
            <a:ext cx="154241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Organização:</a:t>
            </a:r>
            <a:endParaRPr lang="pt-BR" sz="1400" b="1" dirty="0"/>
          </a:p>
        </p:txBody>
      </p:sp>
      <p:pic>
        <p:nvPicPr>
          <p:cNvPr id="11" name="Imagem 10" descr="Texto&#10;&#10;Descrição gerada automaticamente">
            <a:extLst>
              <a:ext uri="{FF2B5EF4-FFF2-40B4-BE49-F238E27FC236}">
                <a16:creationId xmlns:a16="http://schemas.microsoft.com/office/drawing/2014/main" id="{EAC09FE9-AC8E-5908-9FCA-63A959E0C3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65" y="6099448"/>
            <a:ext cx="2067560" cy="72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3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42673-536B-4BD4-BE63-8E8F3280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347072-5746-44CD-A662-EC99C5217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53B0DB-90B1-4260-A29C-98CE1F2B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0A0937-8F0A-4DDF-8A30-5CA54660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4215FC-9C62-41EA-8643-2F36F707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10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3CEBD9-A065-4328-BED2-EA71BDED4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E83A15-E634-4BC5-AFC6-EE98667E4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8BFA30-AB26-4998-A818-1436E282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8FEF7F-92AE-45FE-840E-129A0B1C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AAEB93-4676-49C3-8C90-7D8DB938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15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B3222-EE3F-4CD8-AE87-8FD24189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C87DE7-456F-43A1-B6F2-F5D1F0A52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F1E393-04A8-4B83-8674-C117DCB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0F157B-5E73-4A02-A044-D5424B9DF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91455F-8D3D-4341-BA5C-E112621B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B2918-4CDE-4BD9-AAF3-01CA1CC0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8A01A9-93B0-46CC-9137-D105763DA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08F98A-1262-4A8C-B3C6-7A44F8A3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572699-2697-47FC-88F4-57D621A9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31BA25-1739-4199-ADC8-BEEB4C4D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18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37EF5-5A74-4041-98B4-857392A1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57BA0C-CAC2-4C51-834A-58543E213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180BB6-E57D-442F-BD7B-38E2B19E2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24DFE9-E0AE-4081-9E59-E70F9281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B6B8FF-4F26-4340-AEBA-5AD3C08C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FE9395-B81F-4D7D-9967-BF0DB8F0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11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D702D-2D68-4DA9-87C9-C3665C35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B3E32F-C2B0-49BF-89DA-02560C5FB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9A5021-37C6-4979-8D69-11942902D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6D290EB-05BD-446E-B6DB-53AE17CA0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3B1EBB-5736-4A1F-AD54-59D8D1FDC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2BDC33-2AEF-4B21-9568-DACDC5D3E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A50BBE8-6475-4CD7-AA93-58B0CCA6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4A4095-606E-4DEF-91E9-C63E1650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54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08575-724B-4A09-975E-C918C367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150780-94AE-4A99-AB09-C8593F9A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843733-EF4C-4D5F-A46E-98900DB0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6FA746-5499-45A9-AC87-F79DF8BE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2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BECD63-CA7E-4325-9E16-73C8BDFBB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EAC2F5F-3CF5-4A18-B871-460A3885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27FB41A-0622-4945-8443-1A4B4101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61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0B477-239D-4E8A-B516-2E4D04FF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140B19-B3BB-48BF-89B1-EDE57896F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3E744D-4AF2-40DA-A1AC-22805071D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E30DE1-7E3E-4B24-9F58-80720D44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B51290-49C6-48B2-8CA9-4A20856B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DB81AF-88F5-4409-B171-4B3AFD1C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59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3AA0C-019A-4155-90F4-E2DFAD11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1A386E-FE62-45E4-8976-21E2F15DB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64F23D-28A4-419C-AA8B-53103C1AA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4E72E1-91E2-4565-95E7-D889D5BE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0B8708-7099-40CD-9665-626E381A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958E8F-E375-488B-AB8E-B73FB67D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E723-17BF-4477-99DF-23AD2E29F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0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BFAE948-4E18-4D6B-BEC7-F7C5614E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8815C7-6395-4EFD-8378-7989725BD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638" y="1850275"/>
            <a:ext cx="10515600" cy="374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79055B-9526-4E92-A261-084C0E9A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7BDE-4C70-4252-AC7F-90F61CC01427}" type="datetimeFigureOut">
              <a:rPr lang="pt-BR" smtClean="0"/>
              <a:t>06/01/2023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E9DC94-FBE1-470A-A18B-40A1912F0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A5A459-9E3E-4765-8976-DE0492498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DE723-17BF-4477-99DF-23AD2E29FF8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3A319C8-FEDA-10A3-7BE6-AF6571E58504}"/>
              </a:ext>
            </a:extLst>
          </p:cNvPr>
          <p:cNvSpPr txBox="1"/>
          <p:nvPr userDrawn="1"/>
        </p:nvSpPr>
        <p:spPr>
          <a:xfrm>
            <a:off x="0" y="5805341"/>
            <a:ext cx="260199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Realização/Organização:</a:t>
            </a:r>
            <a:endParaRPr lang="pt-BR" sz="1400" b="1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C2D1E9-8B36-ED2E-A635-C53EF3BDE809}"/>
              </a:ext>
            </a:extLst>
          </p:cNvPr>
          <p:cNvSpPr/>
          <p:nvPr userDrawn="1"/>
        </p:nvSpPr>
        <p:spPr>
          <a:xfrm>
            <a:off x="995469" y="283233"/>
            <a:ext cx="10068560" cy="5656628"/>
          </a:xfrm>
          <a:prstGeom prst="rect">
            <a:avLst/>
          </a:prstGeom>
          <a:blipFill dpi="0" rotWithShape="1">
            <a:blip r:embed="rId13">
              <a:alphaModFix amt="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Texto&#10;&#10;Descrição gerada automaticamente">
            <a:extLst>
              <a:ext uri="{FF2B5EF4-FFF2-40B4-BE49-F238E27FC236}">
                <a16:creationId xmlns:a16="http://schemas.microsoft.com/office/drawing/2014/main" id="{D76E3BDF-0B90-8A4A-556E-76F89352DAC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65" y="6099448"/>
            <a:ext cx="2067560" cy="72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5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065F536E-3C6C-4B4C-ADDD-F0D42A805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7425"/>
            <a:ext cx="9144000" cy="748018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D54CBCAE-C8AF-4210-8400-BC7E1FFB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2063"/>
            <a:ext cx="9144000" cy="1341091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dos autores - apresentador sublinhado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LOGOS DA(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 INSTITUIÇÃO(ÕES), AGÊNCIA DE FOMENTO</a:t>
            </a:r>
          </a:p>
        </p:txBody>
      </p:sp>
    </p:spTree>
    <p:extLst>
      <p:ext uri="{BB962C8B-B14F-4D97-AF65-F5344CB8AC3E}">
        <p14:creationId xmlns:p14="http://schemas.microsoft.com/office/powerpoint/2010/main" val="220555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DA6D129-D951-4917-9838-01843D88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" y="302378"/>
            <a:ext cx="11436625" cy="3196294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Tópicos</a:t>
            </a:r>
            <a:b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Introdução, Materiais e Métodos, Resultados e Discussão (os autores devem informar ser os resultados são provenientes de estudos originais, incluindo estudos de caso, revisão da literatura, proposta de projeto de pesquisa com resultados esperados e/ou parciais e/ou finais, se houver), Conclusão e Agradecimentos (opcional)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1BA5EC62-4E97-4D9F-B0CD-913C78DDF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3716283"/>
            <a:ext cx="11436625" cy="1613352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Planeje os slides para uma apresentação de 6 a 10 minutos;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altere o design e nem layout;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Boa apresentação!!!</a:t>
            </a:r>
          </a:p>
        </p:txBody>
      </p:sp>
    </p:spTree>
    <p:extLst>
      <p:ext uri="{BB962C8B-B14F-4D97-AF65-F5344CB8AC3E}">
        <p14:creationId xmlns:p14="http://schemas.microsoft.com/office/powerpoint/2010/main" val="1680141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103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Título </vt:lpstr>
      <vt:lpstr>Tópicos  Introdução, Materiais e Métodos, Resultados e Discussão (os autores devem informar ser os resultados são provenientes de estudos originais, incluindo estudos de caso, revisão da literatura, proposta de projeto de pesquisa com resultados esperados e/ou parciais e/ou finais, se houver), Conclusão e Agradecimentos (opcional)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ABQ</dc:creator>
  <cp:lastModifiedBy>Cleydson Breno Santos</cp:lastModifiedBy>
  <cp:revision>26</cp:revision>
  <dcterms:created xsi:type="dcterms:W3CDTF">2020-10-16T14:00:55Z</dcterms:created>
  <dcterms:modified xsi:type="dcterms:W3CDTF">2023-01-06T20:19:23Z</dcterms:modified>
</cp:coreProperties>
</file>